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343" r:id="rId11"/>
    <p:sldId id="265" r:id="rId12"/>
    <p:sldId id="266" r:id="rId13"/>
    <p:sldId id="267" r:id="rId14"/>
    <p:sldId id="344" r:id="rId15"/>
    <p:sldId id="345" r:id="rId16"/>
    <p:sldId id="346" r:id="rId17"/>
    <p:sldId id="347" r:id="rId18"/>
    <p:sldId id="348" r:id="rId19"/>
    <p:sldId id="349" r:id="rId20"/>
    <p:sldId id="342" r:id="rId21"/>
  </p:sldIdLst>
  <p:sldSz cx="16192500" cy="10680700"/>
  <p:notesSz cx="16192500" cy="106807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344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4437" y="3311017"/>
            <a:ext cx="13763625" cy="22429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28875" y="5981192"/>
            <a:ext cx="11334750" cy="2670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09625" y="2456561"/>
            <a:ext cx="7043737" cy="7049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39137" y="2456561"/>
            <a:ext cx="7043737" cy="7049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07219" y="2211960"/>
            <a:ext cx="6882375" cy="152694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 latinLnBrk="0">
              <a:buFontTx/>
              <a:buNone/>
              <a:defRPr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214438" y="4034932"/>
            <a:ext cx="5667937" cy="1820334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 latinLnBrk="0">
              <a:buFontTx/>
              <a:buNone/>
              <a:defRPr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subtitle style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04813" y="6599618"/>
            <a:ext cx="1889687" cy="37975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atinLnBrk="0"/>
            <a:fld id="{B9320F77-B9A0-41C5-862A-B4B631284C64}" type="datetime1">
              <a:rPr lang="en-US" altLang="ko-KR" smtClean="0">
                <a:latin typeface="맑은 고딕" charset="0"/>
              </a:rPr>
              <a:pPr latinLnBrk="0"/>
              <a:t>11/16/2023</a:t>
            </a:fld>
            <a:endParaRPr lang="en-US" altLang="ko-KR">
              <a:latin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2766219" y="6599618"/>
            <a:ext cx="2564375" cy="37975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atinLnBrk="0"/>
            <a:endParaRPr lang="ko-KR" altLang="en-US"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5802313" y="6599618"/>
            <a:ext cx="1889687" cy="379758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latinLnBrk="0"/>
            <a:fld id="{B9320F77-B9A0-41C5-862A-B4B631284C64}" type="slidenum">
              <a:rPr lang="en-US" altLang="ko-KR" smtClean="0">
                <a:latin typeface="맑은 고딕" charset="0"/>
                <a:ea typeface="맑은 고딕" charset="0"/>
              </a:rPr>
              <a:pPr latinLnBrk="0"/>
              <a:t>‹#›</a:t>
            </a:fld>
            <a:endParaRPr lang="en-US" altLang="ko-KR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914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1700" y="1165694"/>
            <a:ext cx="1438910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9625" y="2456561"/>
            <a:ext cx="14573250" cy="7049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05450" y="9933051"/>
            <a:ext cx="5181600" cy="534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09625" y="9933051"/>
            <a:ext cx="3724275" cy="534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658600" y="9933051"/>
            <a:ext cx="3724275" cy="534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mailto:rudtlr4670@naver.com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mailto:toin.nam.to@gmail.com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554294"/>
            <a:ext cx="34925" cy="1695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000" dirty="0">
                <a:latin typeface="맑은 고딕"/>
                <a:cs typeface="맑은 고딕"/>
              </a:rPr>
              <a:t>`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7560309" cy="10680700"/>
          </a:xfrm>
          <a:custGeom>
            <a:avLst/>
            <a:gdLst/>
            <a:ahLst/>
            <a:cxnLst/>
            <a:rect l="l" t="t" r="r" b="b"/>
            <a:pathLst>
              <a:path w="7560309" h="10680700">
                <a:moveTo>
                  <a:pt x="0" y="0"/>
                </a:moveTo>
                <a:lnTo>
                  <a:pt x="7560309" y="0"/>
                </a:lnTo>
                <a:lnTo>
                  <a:pt x="7560309" y="10680700"/>
                </a:lnTo>
                <a:lnTo>
                  <a:pt x="0" y="10680700"/>
                </a:lnTo>
                <a:lnTo>
                  <a:pt x="0" y="0"/>
                </a:lnTo>
                <a:close/>
              </a:path>
            </a:pathLst>
          </a:custGeom>
          <a:solidFill>
            <a:srgbClr val="4472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7560309" cy="10680700"/>
          </a:xfrm>
          <a:custGeom>
            <a:avLst/>
            <a:gdLst/>
            <a:ahLst/>
            <a:cxnLst/>
            <a:rect l="l" t="t" r="r" b="b"/>
            <a:pathLst>
              <a:path w="7560309" h="10680700">
                <a:moveTo>
                  <a:pt x="7560309" y="0"/>
                </a:moveTo>
                <a:lnTo>
                  <a:pt x="7560309" y="10680700"/>
                </a:lnTo>
                <a:lnTo>
                  <a:pt x="0" y="10680700"/>
                </a:lnTo>
                <a:lnTo>
                  <a:pt x="0" y="0"/>
                </a:lnTo>
              </a:path>
            </a:pathLst>
          </a:custGeom>
          <a:ln w="12700">
            <a:solidFill>
              <a:srgbClr val="3153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90077" y="3730815"/>
            <a:ext cx="5670232" cy="6949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61271" y="9334309"/>
            <a:ext cx="3792854" cy="672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맑은 고딕"/>
                <a:cs typeface="맑은 고딕"/>
              </a:rPr>
              <a:t>Copyright </a:t>
            </a:r>
            <a:r>
              <a:rPr sz="1400" dirty="0">
                <a:solidFill>
                  <a:srgbClr val="FFFFFF"/>
                </a:solidFill>
                <a:latin typeface="맑은 고딕"/>
                <a:cs typeface="맑은 고딕"/>
              </a:rPr>
              <a:t>© 2023 All rights</a:t>
            </a:r>
            <a:r>
              <a:rPr sz="1400" spc="-2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400" dirty="0">
                <a:solidFill>
                  <a:srgbClr val="FFFFFF"/>
                </a:solidFill>
                <a:latin typeface="맑은 고딕"/>
                <a:cs typeface="맑은 고딕"/>
              </a:rPr>
              <a:t>reserved.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맑은 고딕"/>
                <a:cs typeface="맑은 고딕"/>
              </a:rPr>
              <a:t>byun </a:t>
            </a:r>
            <a:r>
              <a:rPr sz="1400" spc="-5" dirty="0">
                <a:solidFill>
                  <a:srgbClr val="FFFFFF"/>
                </a:solidFill>
                <a:latin typeface="맑은 고딕"/>
                <a:cs typeface="맑은 고딕"/>
              </a:rPr>
              <a:t>kyungsik. </a:t>
            </a:r>
            <a:r>
              <a:rPr sz="1400" spc="-10" dirty="0">
                <a:solidFill>
                  <a:srgbClr val="FFFFFF"/>
                </a:solidFill>
                <a:latin typeface="맑은 고딕"/>
                <a:cs typeface="맑은 고딕"/>
              </a:rPr>
              <a:t>Private </a:t>
            </a:r>
            <a:r>
              <a:rPr sz="1400" dirty="0">
                <a:solidFill>
                  <a:srgbClr val="FFFFFF"/>
                </a:solidFill>
                <a:latin typeface="맑은 고딕"/>
                <a:cs typeface="맑은 고딕"/>
              </a:rPr>
              <a:t>&amp;</a:t>
            </a:r>
            <a:r>
              <a:rPr sz="1400" spc="-1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400" dirty="0">
                <a:solidFill>
                  <a:srgbClr val="FFFFFF"/>
                </a:solidFill>
                <a:latin typeface="맑은 고딕"/>
                <a:cs typeface="맑은 고딕"/>
              </a:rPr>
              <a:t>Confidentialreserved.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72794" y="2811068"/>
            <a:ext cx="31070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dirty="0">
                <a:solidFill>
                  <a:srgbClr val="FFFFFF"/>
                </a:solidFill>
                <a:latin typeface="맑은 고딕"/>
                <a:cs typeface="맑은 고딕"/>
              </a:rPr>
              <a:t>주)알터</a:t>
            </a:r>
            <a:r>
              <a:rPr sz="4000" b="0" dirty="0">
                <a:solidFill>
                  <a:srgbClr val="FFFFFF"/>
                </a:solidFill>
                <a:latin typeface="맑은 고딕"/>
                <a:cs typeface="맑은 고딕"/>
              </a:rPr>
              <a:t>프로젝트</a:t>
            </a:r>
            <a:endParaRPr sz="40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2817" y="3758221"/>
            <a:ext cx="2106930" cy="525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맑은 고딕"/>
                <a:cs typeface="맑은 고딕"/>
              </a:rPr>
              <a:t>name </a:t>
            </a:r>
            <a:r>
              <a:rPr sz="1200" dirty="0">
                <a:solidFill>
                  <a:srgbClr val="FFFFFF"/>
                </a:solidFill>
                <a:latin typeface="맑은 고딕"/>
                <a:cs typeface="맑은 고딕"/>
              </a:rPr>
              <a:t>: 변경식 age :</a:t>
            </a:r>
            <a:r>
              <a:rPr sz="1200" spc="265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FFFFFF"/>
                </a:solidFill>
                <a:latin typeface="맑은 고딕"/>
                <a:cs typeface="맑은 고딕"/>
              </a:rPr>
              <a:t>26</a:t>
            </a:r>
            <a:endParaRPr sz="1200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50" dirty="0">
              <a:latin typeface="맑은 고딕"/>
              <a:cs typeface="맑은 고딕"/>
            </a:endParaRPr>
          </a:p>
          <a:p>
            <a:pPr marR="5080" algn="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맑은 고딕"/>
                <a:cs typeface="맑은 고딕"/>
              </a:rPr>
              <a:t>담당 :</a:t>
            </a:r>
            <a:r>
              <a:rPr sz="1200" spc="250" dirty="0">
                <a:solidFill>
                  <a:srgbClr val="FFFFFF"/>
                </a:solidFill>
                <a:latin typeface="맑은 고딕"/>
                <a:cs typeface="맑은 고딕"/>
              </a:rPr>
              <a:t> </a:t>
            </a:r>
            <a:r>
              <a:rPr sz="1200" dirty="0" err="1">
                <a:solidFill>
                  <a:srgbClr val="FFFFFF"/>
                </a:solidFill>
                <a:latin typeface="맑은 고딕"/>
                <a:cs typeface="맑은 고딕"/>
              </a:rPr>
              <a:t>엔지니어</a:t>
            </a:r>
            <a:endParaRPr sz="1200" dirty="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47759" y="4522863"/>
            <a:ext cx="1532255" cy="855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258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p: 010 - 3098</a:t>
            </a:r>
            <a:r>
              <a:rPr sz="1000" spc="-8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-3780</a:t>
            </a:r>
            <a:endParaRPr sz="1000">
              <a:latin typeface="맑은 고딕"/>
              <a:cs typeface="맑은 고딕"/>
            </a:endParaRPr>
          </a:p>
          <a:p>
            <a:pPr marL="12700" marR="5080" indent="57785">
              <a:lnSpc>
                <a:spcPct val="222200"/>
              </a:lnSpc>
            </a:pPr>
            <a:r>
              <a:rPr sz="1000" dirty="0">
                <a:latin typeface="맑은 고딕"/>
                <a:cs typeface="맑은 고딕"/>
                <a:hlinkClick r:id="rId3"/>
              </a:rPr>
              <a:t>e:</a:t>
            </a:r>
            <a:r>
              <a:rPr sz="1000" spc="-20" dirty="0">
                <a:latin typeface="맑은 고딕"/>
                <a:cs typeface="맑은 고딕"/>
                <a:hlinkClick r:id="rId3"/>
              </a:rPr>
              <a:t> </a:t>
            </a:r>
            <a:r>
              <a:rPr sz="1000" spc="-5" dirty="0">
                <a:latin typeface="맑은 고딕"/>
                <a:cs typeface="맑은 고딕"/>
                <a:hlinkClick r:id="rId3"/>
              </a:rPr>
              <a:t>rudtlr4670@naver.com </a:t>
            </a:r>
            <a:r>
              <a:rPr sz="1000" spc="-5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e:</a:t>
            </a:r>
            <a:r>
              <a:rPr sz="1000" spc="-3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  <a:hlinkClick r:id="rId4"/>
              </a:rPr>
              <a:t>toin.nam.to@gmail.com</a:t>
            </a:r>
            <a:endParaRPr sz="1000">
              <a:latin typeface="맑은 고딕"/>
              <a:cs typeface="맑은 고딕"/>
            </a:endParaRPr>
          </a:p>
        </p:txBody>
      </p:sp>
      <p:grpSp>
        <p:nvGrpSpPr>
          <p:cNvPr id="10" name="그룹 1003">
            <a:extLst>
              <a:ext uri="{FF2B5EF4-FFF2-40B4-BE49-F238E27FC236}">
                <a16:creationId xmlns:a16="http://schemas.microsoft.com/office/drawing/2014/main" id="{6712A6B1-4210-672A-238E-E387EDB51273}"/>
              </a:ext>
            </a:extLst>
          </p:cNvPr>
          <p:cNvGrpSpPr/>
          <p:nvPr/>
        </p:nvGrpSpPr>
        <p:grpSpPr>
          <a:xfrm>
            <a:off x="10292715" y="1902460"/>
            <a:ext cx="3888740" cy="3888740"/>
            <a:chOff x="10292715" y="1902460"/>
            <a:chExt cx="3888740" cy="3888740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E5AF4A85-233C-7F1D-1392-A98A9E1780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2715" y="1902460"/>
              <a:ext cx="3889375" cy="3889375"/>
            </a:xfrm>
            <a:prstGeom prst="rect">
              <a:avLst/>
            </a:prstGeom>
            <a:noFill/>
          </p:spPr>
        </p:pic>
      </p:grpSp>
      <p:grpSp>
        <p:nvGrpSpPr>
          <p:cNvPr id="12" name="그룹 1004">
            <a:extLst>
              <a:ext uri="{FF2B5EF4-FFF2-40B4-BE49-F238E27FC236}">
                <a16:creationId xmlns:a16="http://schemas.microsoft.com/office/drawing/2014/main" id="{6F5E736A-D5B6-8672-B67C-EF08CE1242F9}"/>
              </a:ext>
            </a:extLst>
          </p:cNvPr>
          <p:cNvGrpSpPr/>
          <p:nvPr/>
        </p:nvGrpSpPr>
        <p:grpSpPr>
          <a:xfrm>
            <a:off x="11680190" y="4484370"/>
            <a:ext cx="3888740" cy="3888740"/>
            <a:chOff x="11680190" y="4484370"/>
            <a:chExt cx="3888740" cy="3888740"/>
          </a:xfrm>
        </p:grpSpPr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567CEC65-D140-2C14-4272-0D47CA758C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80190" y="4484370"/>
              <a:ext cx="3889375" cy="3889375"/>
            </a:xfrm>
            <a:prstGeom prst="rect">
              <a:avLst/>
            </a:prstGeom>
            <a:noFill/>
          </p:spPr>
        </p:pic>
      </p:grp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63436682-DB12-1864-969A-BB3F5EC57A62}"/>
              </a:ext>
            </a:extLst>
          </p:cNvPr>
          <p:cNvGrpSpPr/>
          <p:nvPr/>
        </p:nvGrpSpPr>
        <p:grpSpPr>
          <a:xfrm>
            <a:off x="8879205" y="4484370"/>
            <a:ext cx="3888740" cy="3888740"/>
            <a:chOff x="8879205" y="4484370"/>
            <a:chExt cx="3888740" cy="3888740"/>
          </a:xfrm>
        </p:grpSpPr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82586A45-2B58-4C1F-8904-3E0A8AA3F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9205" y="4484370"/>
              <a:ext cx="3888740" cy="3888740"/>
            </a:xfrm>
            <a:prstGeom prst="rect">
              <a:avLst/>
            </a:prstGeom>
          </p:spPr>
        </p:pic>
      </p:grpSp>
      <p:grpSp>
        <p:nvGrpSpPr>
          <p:cNvPr id="16" name="그룹 25">
            <a:extLst>
              <a:ext uri="{FF2B5EF4-FFF2-40B4-BE49-F238E27FC236}">
                <a16:creationId xmlns:a16="http://schemas.microsoft.com/office/drawing/2014/main" id="{3E7FEEC6-31EE-C029-AED9-4932D19762EE}"/>
              </a:ext>
            </a:extLst>
          </p:cNvPr>
          <p:cNvGrpSpPr/>
          <p:nvPr/>
        </p:nvGrpSpPr>
        <p:grpSpPr>
          <a:xfrm>
            <a:off x="10864215" y="2729865"/>
            <a:ext cx="2724785" cy="1635760"/>
            <a:chOff x="10864215" y="2729865"/>
            <a:chExt cx="2724785" cy="1635760"/>
          </a:xfrm>
        </p:grpSpPr>
        <p:pic>
          <p:nvPicPr>
            <p:cNvPr id="17" name="그림 24">
              <a:extLst>
                <a:ext uri="{FF2B5EF4-FFF2-40B4-BE49-F238E27FC236}">
                  <a16:creationId xmlns:a16="http://schemas.microsoft.com/office/drawing/2014/main" id="{AC8C4A51-5922-090D-4CF6-CAAA1ED34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64215" y="2729865"/>
              <a:ext cx="2724785" cy="1635760"/>
            </a:xfrm>
            <a:prstGeom prst="rect">
              <a:avLst/>
            </a:prstGeom>
            <a:noFill/>
          </p:spPr>
        </p:pic>
      </p:grpSp>
      <p:grpSp>
        <p:nvGrpSpPr>
          <p:cNvPr id="18" name="그룹 31">
            <a:extLst>
              <a:ext uri="{FF2B5EF4-FFF2-40B4-BE49-F238E27FC236}">
                <a16:creationId xmlns:a16="http://schemas.microsoft.com/office/drawing/2014/main" id="{478E1321-E5FE-7D1B-9736-797DC9327489}"/>
              </a:ext>
            </a:extLst>
          </p:cNvPr>
          <p:cNvGrpSpPr/>
          <p:nvPr/>
        </p:nvGrpSpPr>
        <p:grpSpPr>
          <a:xfrm>
            <a:off x="12515215" y="5492750"/>
            <a:ext cx="2646045" cy="1666875"/>
            <a:chOff x="12515215" y="5492750"/>
            <a:chExt cx="2646045" cy="1666875"/>
          </a:xfrm>
        </p:grpSpPr>
        <p:pic>
          <p:nvPicPr>
            <p:cNvPr id="19" name="그림 30">
              <a:extLst>
                <a:ext uri="{FF2B5EF4-FFF2-40B4-BE49-F238E27FC236}">
                  <a16:creationId xmlns:a16="http://schemas.microsoft.com/office/drawing/2014/main" id="{FC8026D0-E2CB-AE3E-D448-7BCDFF675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15215" y="5492750"/>
              <a:ext cx="2646045" cy="1666875"/>
            </a:xfrm>
            <a:prstGeom prst="rect">
              <a:avLst/>
            </a:prstGeom>
            <a:noFill/>
          </p:spPr>
        </p:pic>
      </p:grpSp>
      <p:grpSp>
        <p:nvGrpSpPr>
          <p:cNvPr id="20" name="그룹 35">
            <a:extLst>
              <a:ext uri="{FF2B5EF4-FFF2-40B4-BE49-F238E27FC236}">
                <a16:creationId xmlns:a16="http://schemas.microsoft.com/office/drawing/2014/main" id="{EF73AA11-771D-95CF-CAF2-AC79AC41B86B}"/>
              </a:ext>
            </a:extLst>
          </p:cNvPr>
          <p:cNvGrpSpPr/>
          <p:nvPr/>
        </p:nvGrpSpPr>
        <p:grpSpPr>
          <a:xfrm>
            <a:off x="9326880" y="5476240"/>
            <a:ext cx="2721610" cy="1755140"/>
            <a:chOff x="9326880" y="5476240"/>
            <a:chExt cx="2721610" cy="1755140"/>
          </a:xfrm>
        </p:grpSpPr>
        <p:pic>
          <p:nvPicPr>
            <p:cNvPr id="21" name="그림 34">
              <a:extLst>
                <a:ext uri="{FF2B5EF4-FFF2-40B4-BE49-F238E27FC236}">
                  <a16:creationId xmlns:a16="http://schemas.microsoft.com/office/drawing/2014/main" id="{2396E33C-3D35-A13C-45FE-3D86D800A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26880" y="5476240"/>
              <a:ext cx="2721610" cy="175514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52818"/>
            <a:ext cx="603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`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28793" y="5600153"/>
            <a:ext cx="3796029" cy="3973829"/>
          </a:xfrm>
          <a:custGeom>
            <a:avLst/>
            <a:gdLst/>
            <a:ahLst/>
            <a:cxnLst/>
            <a:rect l="l" t="t" r="r" b="b"/>
            <a:pathLst>
              <a:path w="3796030" h="3973829">
                <a:moveTo>
                  <a:pt x="0" y="0"/>
                </a:moveTo>
                <a:lnTo>
                  <a:pt x="3795928" y="0"/>
                </a:lnTo>
                <a:lnTo>
                  <a:pt x="3795928" y="3973271"/>
                </a:lnTo>
                <a:lnTo>
                  <a:pt x="0" y="397327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A1EAA1-6629-5565-49AF-1A00EEFC1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6234"/>
            <a:ext cx="16192500" cy="724823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117B517-80F5-80BA-EDA7-5EE94C18CEAB}"/>
              </a:ext>
            </a:extLst>
          </p:cNvPr>
          <p:cNvSpPr/>
          <p:nvPr/>
        </p:nvSpPr>
        <p:spPr>
          <a:xfrm>
            <a:off x="5048250" y="7169150"/>
            <a:ext cx="1828800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150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4800516-8E4F-BF7E-2668-6FB4935E132B}"/>
              </a:ext>
            </a:extLst>
          </p:cNvPr>
          <p:cNvSpPr/>
          <p:nvPr/>
        </p:nvSpPr>
        <p:spPr>
          <a:xfrm>
            <a:off x="4972050" y="315617"/>
            <a:ext cx="5867400" cy="10392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2"/>
          <p:cNvSpPr txBox="1"/>
          <p:nvPr/>
        </p:nvSpPr>
        <p:spPr>
          <a:xfrm>
            <a:off x="901700" y="552818"/>
            <a:ext cx="603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`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0406" y="490256"/>
            <a:ext cx="565103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맑은 고딕"/>
                <a:cs typeface="맑은 고딕"/>
              </a:rPr>
              <a:t>4.Portfoilo(제안)</a:t>
            </a:r>
            <a:endParaRPr sz="4400" dirty="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469351"/>
            <a:ext cx="16192500" cy="7741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276837-63AA-78BB-8E78-7BE4D69DA1B0}"/>
              </a:ext>
            </a:extLst>
          </p:cNvPr>
          <p:cNvSpPr txBox="1"/>
          <p:nvPr/>
        </p:nvSpPr>
        <p:spPr>
          <a:xfrm>
            <a:off x="3829050" y="9476010"/>
            <a:ext cx="1458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 WEB </a:t>
            </a:r>
            <a:r>
              <a:rPr lang="ko-KR" altLang="en-US" sz="2400" b="1" dirty="0"/>
              <a:t>서버를 통한 관리자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사용자 </a:t>
            </a:r>
            <a:r>
              <a:rPr lang="en-US" altLang="ko-KR" sz="2400" b="1" dirty="0"/>
              <a:t>		#DB SERVICE </a:t>
            </a:r>
            <a:r>
              <a:rPr lang="ko-KR" altLang="en-US" sz="2400" b="1" dirty="0"/>
              <a:t>및 배포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3FEFF-6952-5462-E45A-CA1CF4E73596}"/>
              </a:ext>
            </a:extLst>
          </p:cNvPr>
          <p:cNvSpPr txBox="1"/>
          <p:nvPr/>
        </p:nvSpPr>
        <p:spPr>
          <a:xfrm>
            <a:off x="12896850" y="5873750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 stack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41135-7153-61F1-DF5E-268F292C4975}"/>
              </a:ext>
            </a:extLst>
          </p:cNvPr>
          <p:cNvSpPr txBox="1"/>
          <p:nvPr/>
        </p:nvSpPr>
        <p:spPr>
          <a:xfrm>
            <a:off x="1352013" y="697087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시스템 아키텍처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7C3DAB-EBA9-39F5-5E03-7A0274301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88" y="342850"/>
            <a:ext cx="352425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52818"/>
            <a:ext cx="603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`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730618"/>
            <a:ext cx="16192500" cy="7967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CF8BE-8DD3-E57A-8FED-ED6CA3103C2F}"/>
              </a:ext>
            </a:extLst>
          </p:cNvPr>
          <p:cNvSpPr txBox="1"/>
          <p:nvPr/>
        </p:nvSpPr>
        <p:spPr>
          <a:xfrm>
            <a:off x="3905250" y="9119085"/>
            <a:ext cx="14582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 </a:t>
            </a:r>
            <a:r>
              <a:rPr lang="ko-KR" altLang="en-US" sz="2400" b="1" dirty="0"/>
              <a:t>서버 이중화 </a:t>
            </a:r>
            <a:r>
              <a:rPr lang="en-US" altLang="ko-KR" sz="2400" b="1" dirty="0"/>
              <a:t> 		# </a:t>
            </a:r>
            <a:r>
              <a:rPr lang="ko-KR" altLang="en-US" sz="2400" b="1" dirty="0"/>
              <a:t>네트워크</a:t>
            </a:r>
            <a:r>
              <a:rPr lang="en-US" altLang="ko-KR" sz="2400" b="1" dirty="0"/>
              <a:t> L3 </a:t>
            </a:r>
            <a:r>
              <a:rPr lang="ko-KR" altLang="en-US" sz="2400" b="1" dirty="0"/>
              <a:t>이중화</a:t>
            </a:r>
            <a:r>
              <a:rPr lang="en-US" altLang="ko-KR" sz="2400" b="1" dirty="0"/>
              <a:t> L4 </a:t>
            </a:r>
            <a:r>
              <a:rPr lang="ko-KR" altLang="en-US" sz="2400" b="1" dirty="0"/>
              <a:t>로드 </a:t>
            </a:r>
            <a:r>
              <a:rPr lang="ko-KR" altLang="en-US" sz="2400" b="1" dirty="0" err="1"/>
              <a:t>밸런싱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r>
              <a:rPr lang="en-US" altLang="ko-KR" sz="2400" b="1" dirty="0"/>
              <a:t># </a:t>
            </a:r>
            <a:r>
              <a:rPr lang="ko-KR" altLang="en-US" sz="2400" b="1" dirty="0"/>
              <a:t>원격 지원 및 </a:t>
            </a:r>
            <a:r>
              <a:rPr lang="en-US" altLang="ko-KR" sz="2400" b="1" dirty="0"/>
              <a:t>		# IPS/IDS </a:t>
            </a:r>
            <a:r>
              <a:rPr lang="ko-KR" altLang="en-US" sz="2400" b="1" dirty="0"/>
              <a:t>보안 정책 패킷 우회 및 해킹 검열 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5644EB-9F2C-00AE-7B46-6BBE72899629}"/>
              </a:ext>
            </a:extLst>
          </p:cNvPr>
          <p:cNvSpPr/>
          <p:nvPr/>
        </p:nvSpPr>
        <p:spPr>
          <a:xfrm>
            <a:off x="1193995" y="984250"/>
            <a:ext cx="4419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4321BB-643A-75B0-B4CE-A6D9CFDD59C3}"/>
              </a:ext>
            </a:extLst>
          </p:cNvPr>
          <p:cNvSpPr/>
          <p:nvPr/>
        </p:nvSpPr>
        <p:spPr>
          <a:xfrm>
            <a:off x="1162050" y="1530350"/>
            <a:ext cx="228600" cy="26633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4FD5F2-AD10-3024-8EC4-8980A688D59A}"/>
              </a:ext>
            </a:extLst>
          </p:cNvPr>
          <p:cNvSpPr txBox="1"/>
          <p:nvPr/>
        </p:nvSpPr>
        <p:spPr>
          <a:xfrm>
            <a:off x="1276350" y="959311"/>
            <a:ext cx="2911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구성 방안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52818"/>
            <a:ext cx="603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`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96950"/>
            <a:ext cx="16192500" cy="8392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D98AE4-9DEC-0A04-F361-2E36B335B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" y="730618"/>
            <a:ext cx="352425" cy="27520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52818"/>
            <a:ext cx="603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`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B2F7A-0166-2EBB-39BF-A515F878FE37}"/>
              </a:ext>
            </a:extLst>
          </p:cNvPr>
          <p:cNvSpPr txBox="1"/>
          <p:nvPr/>
        </p:nvSpPr>
        <p:spPr>
          <a:xfrm>
            <a:off x="971697" y="559168"/>
            <a:ext cx="1104900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(</a:t>
            </a:r>
            <a:r>
              <a:rPr lang="ko-KR" altLang="en-US" sz="3200" b="1" dirty="0"/>
              <a:t>주</a:t>
            </a:r>
            <a:r>
              <a:rPr lang="en-US" altLang="ko-KR" sz="3200" b="1" dirty="0"/>
              <a:t>) </a:t>
            </a:r>
            <a:r>
              <a:rPr lang="ko-KR" altLang="en-US" sz="3200" b="1" dirty="0" err="1"/>
              <a:t>알터</a:t>
            </a:r>
            <a:endParaRPr lang="en-US" altLang="ko-KR" sz="3200" b="1" dirty="0"/>
          </a:p>
          <a:p>
            <a:endParaRPr lang="en-US" altLang="ko-KR" b="1" dirty="0"/>
          </a:p>
          <a:p>
            <a:r>
              <a:rPr lang="ko-KR" altLang="en-US" sz="2800" u="sng" dirty="0"/>
              <a:t>설명</a:t>
            </a:r>
            <a:r>
              <a:rPr lang="ko-KR" altLang="en-US" sz="2800" dirty="0"/>
              <a:t> </a:t>
            </a:r>
            <a:r>
              <a:rPr lang="en-US" altLang="ko-KR" sz="2800" dirty="0"/>
              <a:t>-</a:t>
            </a:r>
            <a:r>
              <a:rPr lang="ko-KR" altLang="en-US" sz="2800" dirty="0"/>
              <a:t> 회사 홈페이지</a:t>
            </a:r>
            <a:endParaRPr lang="en-US" altLang="ko-KR" sz="2800" dirty="0"/>
          </a:p>
          <a:p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메인 페이지</a:t>
            </a:r>
            <a:endParaRPr lang="en-US" altLang="ko-KR" sz="2400" dirty="0">
              <a:latin typeface="+mj-ea"/>
              <a:ea typeface="+mj-ea"/>
            </a:endParaRPr>
          </a:p>
          <a:p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로그인 및 회원가입</a:t>
            </a:r>
            <a:endParaRPr lang="en-US" altLang="ko-KR" sz="2400" dirty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sz="2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관리자 </a:t>
            </a:r>
            <a:r>
              <a:rPr lang="en-US" altLang="ko-KR" sz="2400" dirty="0">
                <a:latin typeface="+mj-ea"/>
                <a:ea typeface="+mj-ea"/>
              </a:rPr>
              <a:t>– </a:t>
            </a:r>
            <a:r>
              <a:rPr lang="ko-KR" altLang="en-US" sz="2400" u="sng" dirty="0">
                <a:latin typeface="+mj-ea"/>
                <a:ea typeface="+mj-ea"/>
                <a:hlinkClick r:id="rId2" action="ppaction://hlinksldjump"/>
              </a:rPr>
              <a:t>자세히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상품 등록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물품 등록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공지 등록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전체 관리</a:t>
            </a:r>
            <a:endParaRPr lang="en-US" altLang="ko-KR" sz="2400" dirty="0">
              <a:latin typeface="+mj-ea"/>
              <a:ea typeface="+mj-ea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ko-KR" altLang="en-US" sz="2400" dirty="0">
              <a:latin typeface="+mj-ea"/>
              <a:ea typeface="+mj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사용자 </a:t>
            </a:r>
            <a:r>
              <a:rPr lang="en-US" altLang="ko-KR" sz="2400" dirty="0">
                <a:latin typeface="+mj-ea"/>
                <a:ea typeface="+mj-ea"/>
              </a:rPr>
              <a:t>- </a:t>
            </a:r>
            <a:r>
              <a:rPr lang="ko-KR" altLang="en-US" sz="2400" u="sng" dirty="0">
                <a:latin typeface="+mj-ea"/>
                <a:ea typeface="+mj-ea"/>
                <a:hlinkClick r:id="rId3" action="ppaction://hlinksldjump"/>
              </a:rPr>
              <a:t>자세히</a:t>
            </a:r>
            <a:endParaRPr lang="ko-KR" altLang="en-US" sz="2400" u="sng" dirty="0">
              <a:latin typeface="+mj-ea"/>
              <a:ea typeface="+mj-ea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상품 구입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게시판 등록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사원 등록</a:t>
            </a:r>
          </a:p>
          <a:p>
            <a:endParaRPr lang="ko-KR" altLang="en-US" dirty="0"/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88A5024D-0E31-7F30-38D8-DD86357A3F82}"/>
              </a:ext>
            </a:extLst>
          </p:cNvPr>
          <p:cNvGrpSpPr/>
          <p:nvPr/>
        </p:nvGrpSpPr>
        <p:grpSpPr>
          <a:xfrm>
            <a:off x="0" y="-50"/>
            <a:ext cx="16193626" cy="10680749"/>
            <a:chOff x="43605607" y="2288645"/>
            <a:chExt cx="18286730" cy="10287000"/>
          </a:xfrm>
        </p:grpSpPr>
        <p:pic>
          <p:nvPicPr>
            <p:cNvPr id="8" name="Object 2" descr="C:/Users/bks/AppData/Roaming/PolarisOffice/ETemp/10524_15729120/image16.png">
              <a:extLst>
                <a:ext uri="{FF2B5EF4-FFF2-40B4-BE49-F238E27FC236}">
                  <a16:creationId xmlns:a16="http://schemas.microsoft.com/office/drawing/2014/main" id="{3D430F03-3E91-0DC7-F9BE-09BF3A4E5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605607" y="2288645"/>
              <a:ext cx="18286730" cy="10287000"/>
            </a:xfrm>
            <a:prstGeom prst="rect">
              <a:avLst/>
            </a:prstGeom>
            <a:noFill/>
          </p:spPr>
        </p:pic>
      </p:grpSp>
      <p:grpSp>
        <p:nvGrpSpPr>
          <p:cNvPr id="9" name="그룹 1002">
            <a:extLst>
              <a:ext uri="{FF2B5EF4-FFF2-40B4-BE49-F238E27FC236}">
                <a16:creationId xmlns:a16="http://schemas.microsoft.com/office/drawing/2014/main" id="{581A666C-C88B-C3BE-07ED-32B59412FED7}"/>
              </a:ext>
            </a:extLst>
          </p:cNvPr>
          <p:cNvGrpSpPr/>
          <p:nvPr/>
        </p:nvGrpSpPr>
        <p:grpSpPr>
          <a:xfrm>
            <a:off x="10857230" y="-50"/>
            <a:ext cx="5335270" cy="10680749"/>
            <a:chOff x="12306300" y="0"/>
            <a:chExt cx="5335270" cy="10285730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06B39FF9-237B-6503-AC64-015FF6AA9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06300" y="0"/>
              <a:ext cx="5335905" cy="1028636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724335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52818"/>
            <a:ext cx="603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`</a:t>
            </a:r>
            <a:endParaRPr sz="1000">
              <a:latin typeface="맑은 고딕"/>
              <a:cs typeface="맑은 고딕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3CE18B-7579-76A5-BC79-D9D972B66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1059"/>
            <a:ext cx="16198850" cy="91118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B26C06-4E0B-0132-8FCD-B8B4E9585134}"/>
              </a:ext>
            </a:extLst>
          </p:cNvPr>
          <p:cNvSpPr txBox="1"/>
          <p:nvPr/>
        </p:nvSpPr>
        <p:spPr>
          <a:xfrm>
            <a:off x="400050" y="309490"/>
            <a:ext cx="1458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tx2">
                    <a:lumMod val="75000"/>
                  </a:schemeClr>
                </a:solidFill>
              </a:rPr>
              <a:t>메인 페이지</a:t>
            </a:r>
          </a:p>
        </p:txBody>
      </p:sp>
    </p:spTree>
    <p:extLst>
      <p:ext uri="{BB962C8B-B14F-4D97-AF65-F5344CB8AC3E}">
        <p14:creationId xmlns:p14="http://schemas.microsoft.com/office/powerpoint/2010/main" val="2453294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52818"/>
            <a:ext cx="603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`</a:t>
            </a:r>
            <a:endParaRPr sz="1000">
              <a:latin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240CB4-428C-96E0-4A7A-E17D30D07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49" y="1568847"/>
            <a:ext cx="16198849" cy="9111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F6C477-1393-5903-38DE-F69F643E8D6D}"/>
              </a:ext>
            </a:extLst>
          </p:cNvPr>
          <p:cNvSpPr txBox="1"/>
          <p:nvPr/>
        </p:nvSpPr>
        <p:spPr>
          <a:xfrm>
            <a:off x="552450" y="234950"/>
            <a:ext cx="1458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tx2">
                    <a:lumMod val="75000"/>
                  </a:schemeClr>
                </a:solidFill>
              </a:rPr>
              <a:t>회원 가입</a:t>
            </a:r>
          </a:p>
        </p:txBody>
      </p:sp>
    </p:spTree>
    <p:extLst>
      <p:ext uri="{BB962C8B-B14F-4D97-AF65-F5344CB8AC3E}">
        <p14:creationId xmlns:p14="http://schemas.microsoft.com/office/powerpoint/2010/main" val="2597410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52818"/>
            <a:ext cx="603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`</a:t>
            </a:r>
            <a:endParaRPr sz="1000">
              <a:latin typeface="맑은 고딕"/>
              <a:cs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FD6DEA-7C94-45EA-CB94-27B2BDECB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1568847"/>
            <a:ext cx="16198850" cy="9111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683184-4D5D-4243-94C7-36AD1C50A17A}"/>
              </a:ext>
            </a:extLst>
          </p:cNvPr>
          <p:cNvSpPr txBox="1"/>
          <p:nvPr/>
        </p:nvSpPr>
        <p:spPr>
          <a:xfrm>
            <a:off x="552450" y="234950"/>
            <a:ext cx="1696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tx2">
                    <a:lumMod val="75000"/>
                  </a:schemeClr>
                </a:solidFill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1492889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52818"/>
            <a:ext cx="603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`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D332B-48E4-F187-6F62-80ABFBC93BE3}"/>
              </a:ext>
            </a:extLst>
          </p:cNvPr>
          <p:cNvSpPr txBox="1"/>
          <p:nvPr/>
        </p:nvSpPr>
        <p:spPr>
          <a:xfrm>
            <a:off x="6038850" y="7702550"/>
            <a:ext cx="145827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 </a:t>
            </a:r>
            <a:r>
              <a:rPr lang="ko-KR" altLang="en-US" sz="2000" b="1" dirty="0"/>
              <a:t>관리자 상품 등록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관리자만 상품 등록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 </a:t>
            </a:r>
            <a:r>
              <a:rPr lang="ko-KR" altLang="en-US" sz="2000" b="1" dirty="0"/>
              <a:t>가장 최신 상품 정렬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페이징</a:t>
            </a:r>
            <a:r>
              <a:rPr lang="ko-KR" altLang="en-US" sz="2000" dirty="0"/>
              <a:t> 최신 상품 정렬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메인 페이지 최신 상품 정렬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 </a:t>
            </a:r>
            <a:r>
              <a:rPr lang="ko-KR" altLang="en-US" sz="2000" b="1" dirty="0"/>
              <a:t>회원 상품 구입 리스트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배송비 </a:t>
            </a:r>
            <a:r>
              <a:rPr lang="en-US" altLang="ko-KR" sz="2000" dirty="0"/>
              <a:t>5</a:t>
            </a:r>
            <a:r>
              <a:rPr lang="ko-KR" altLang="en-US" sz="2000" dirty="0"/>
              <a:t>만원 이상 배송비 무료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상품 자동 합계 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D2EB8-682C-DB3D-09C8-721CAB6D2951}"/>
              </a:ext>
            </a:extLst>
          </p:cNvPr>
          <p:cNvSpPr txBox="1"/>
          <p:nvPr/>
        </p:nvSpPr>
        <p:spPr>
          <a:xfrm>
            <a:off x="476250" y="331888"/>
            <a:ext cx="1458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tx2">
                    <a:lumMod val="75000"/>
                  </a:schemeClr>
                </a:solidFill>
              </a:rPr>
              <a:t>상품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CDD250-3188-7025-6282-FC9A176F9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1045760"/>
            <a:ext cx="11430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84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52818"/>
            <a:ext cx="603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`</a:t>
            </a:r>
            <a:endParaRPr sz="1000">
              <a:latin typeface="맑은 고딕"/>
              <a:cs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339F64-83AB-EB31-EBD6-16816B6E5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1758950"/>
            <a:ext cx="11430000" cy="6429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E045A-F388-55BF-86E1-ECEDFDA5322F}"/>
              </a:ext>
            </a:extLst>
          </p:cNvPr>
          <p:cNvSpPr txBox="1"/>
          <p:nvPr/>
        </p:nvSpPr>
        <p:spPr>
          <a:xfrm>
            <a:off x="552450" y="382408"/>
            <a:ext cx="1458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tx2">
                    <a:lumMod val="75000"/>
                  </a:schemeClr>
                </a:solidFill>
              </a:rPr>
              <a:t>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E2C59-3D14-9E6A-689E-6E9586552FB1}"/>
              </a:ext>
            </a:extLst>
          </p:cNvPr>
          <p:cNvSpPr txBox="1"/>
          <p:nvPr/>
        </p:nvSpPr>
        <p:spPr>
          <a:xfrm>
            <a:off x="6191250" y="8540750"/>
            <a:ext cx="14582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dirty="0"/>
              <a:t>사용자정보</a:t>
            </a:r>
            <a:r>
              <a:rPr lang="ko-KR" altLang="en-US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개인정보 값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마이페이지 값</a:t>
            </a:r>
          </a:p>
        </p:txBody>
      </p:sp>
    </p:spTree>
    <p:extLst>
      <p:ext uri="{BB962C8B-B14F-4D97-AF65-F5344CB8AC3E}">
        <p14:creationId xmlns:p14="http://schemas.microsoft.com/office/powerpoint/2010/main" val="3183502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52818"/>
            <a:ext cx="603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`</a:t>
            </a:r>
            <a:endParaRPr sz="1000">
              <a:latin typeface="맑은 고딕"/>
              <a:cs typeface="맑은 고딕"/>
            </a:endParaRPr>
          </a:p>
        </p:txBody>
      </p:sp>
      <p:pic>
        <p:nvPicPr>
          <p:cNvPr id="5" name="Object 20">
            <a:extLst>
              <a:ext uri="{FF2B5EF4-FFF2-40B4-BE49-F238E27FC236}">
                <a16:creationId xmlns:a16="http://schemas.microsoft.com/office/drawing/2014/main" id="{070161CF-8C72-B99C-B6C6-D732E37A277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5450" y="1406994"/>
            <a:ext cx="5462270" cy="1778000"/>
          </a:xfrm>
          <a:prstGeom prst="rect">
            <a:avLst/>
          </a:prstGeom>
        </p:spPr>
      </p:pic>
      <p:grpSp>
        <p:nvGrpSpPr>
          <p:cNvPr id="8" name="그룹 1001">
            <a:extLst>
              <a:ext uri="{FF2B5EF4-FFF2-40B4-BE49-F238E27FC236}">
                <a16:creationId xmlns:a16="http://schemas.microsoft.com/office/drawing/2014/main" id="{EE90D8A4-FE27-E9BD-169E-1760CDA0768E}"/>
              </a:ext>
            </a:extLst>
          </p:cNvPr>
          <p:cNvGrpSpPr/>
          <p:nvPr/>
        </p:nvGrpSpPr>
        <p:grpSpPr>
          <a:xfrm>
            <a:off x="-7866" y="-36197"/>
            <a:ext cx="16193625" cy="10706152"/>
            <a:chOff x="1462837" y="3397256"/>
            <a:chExt cx="18286730" cy="10287000"/>
          </a:xfrm>
        </p:grpSpPr>
        <p:pic>
          <p:nvPicPr>
            <p:cNvPr id="9" name="Object 2" descr="C:/Users/bks/AppData/Roaming/PolarisOffice/ETemp/10524_15729120/image16.png">
              <a:extLst>
                <a:ext uri="{FF2B5EF4-FFF2-40B4-BE49-F238E27FC236}">
                  <a16:creationId xmlns:a16="http://schemas.microsoft.com/office/drawing/2014/main" id="{2F776053-96A7-C93B-6402-8DA3C38F5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837" y="3397256"/>
              <a:ext cx="18286730" cy="10287000"/>
            </a:xfrm>
            <a:prstGeom prst="rect">
              <a:avLst/>
            </a:prstGeom>
            <a:noFill/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16E49EF9-CB69-7A75-8886-719452B3DCB1}"/>
              </a:ext>
            </a:extLst>
          </p:cNvPr>
          <p:cNvGrpSpPr/>
          <p:nvPr/>
        </p:nvGrpSpPr>
        <p:grpSpPr>
          <a:xfrm>
            <a:off x="-7866" y="0"/>
            <a:ext cx="5386950" cy="10680700"/>
            <a:chOff x="12306300" y="0"/>
            <a:chExt cx="5335270" cy="10285730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3690DF45-43C6-84BB-DFD8-407A1D3001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06300" y="0"/>
              <a:ext cx="5335905" cy="10286365"/>
            </a:xfrm>
            <a:prstGeom prst="rect">
              <a:avLst/>
            </a:prstGeom>
            <a:noFill/>
          </p:spPr>
        </p:pic>
      </p:grpSp>
      <p:pic>
        <p:nvPicPr>
          <p:cNvPr id="12" name="Object 20">
            <a:extLst>
              <a:ext uri="{FF2B5EF4-FFF2-40B4-BE49-F238E27FC236}">
                <a16:creationId xmlns:a16="http://schemas.microsoft.com/office/drawing/2014/main" id="{C8B2B02D-4155-9D1A-FCDB-EE0FCF1253A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180" y="1073150"/>
            <a:ext cx="5462270" cy="1778000"/>
          </a:xfrm>
          <a:prstGeom prst="rect">
            <a:avLst/>
          </a:prstGeom>
        </p:spPr>
      </p:pic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D63360D5-D67C-8D77-F248-5310316E39C2}"/>
              </a:ext>
            </a:extLst>
          </p:cNvPr>
          <p:cNvGrpSpPr/>
          <p:nvPr/>
        </p:nvGrpSpPr>
        <p:grpSpPr>
          <a:xfrm>
            <a:off x="5379084" y="0"/>
            <a:ext cx="10806675" cy="10669955"/>
            <a:chOff x="0" y="4495165"/>
            <a:chExt cx="18285460" cy="5790565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254A930F-15D7-9DA3-38EF-28CC160915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495165"/>
              <a:ext cx="18286730" cy="5791835"/>
            </a:xfrm>
            <a:prstGeom prst="rect">
              <a:avLst/>
            </a:prstGeom>
            <a:noFill/>
          </p:spPr>
        </p:pic>
      </p:grpSp>
      <p:pic>
        <p:nvPicPr>
          <p:cNvPr id="17" name="Object 18">
            <a:extLst>
              <a:ext uri="{FF2B5EF4-FFF2-40B4-BE49-F238E27FC236}">
                <a16:creationId xmlns:a16="http://schemas.microsoft.com/office/drawing/2014/main" id="{6CD7A6A5-3176-6435-A00A-F1BDC5AFEBE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8850" y="1395590"/>
            <a:ext cx="1142365" cy="1270000"/>
          </a:xfrm>
          <a:prstGeom prst="rect">
            <a:avLst/>
          </a:prstGeom>
        </p:spPr>
      </p:pic>
      <p:pic>
        <p:nvPicPr>
          <p:cNvPr id="18" name="Object 9">
            <a:extLst>
              <a:ext uri="{FF2B5EF4-FFF2-40B4-BE49-F238E27FC236}">
                <a16:creationId xmlns:a16="http://schemas.microsoft.com/office/drawing/2014/main" id="{87878DC4-00F3-8CB0-179A-1650B7A43A5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38850" y="5545881"/>
            <a:ext cx="1277620" cy="1270000"/>
          </a:xfrm>
          <a:prstGeom prst="rect">
            <a:avLst/>
          </a:prstGeom>
        </p:spPr>
      </p:pic>
      <p:pic>
        <p:nvPicPr>
          <p:cNvPr id="19" name="Object 12">
            <a:extLst>
              <a:ext uri="{FF2B5EF4-FFF2-40B4-BE49-F238E27FC236}">
                <a16:creationId xmlns:a16="http://schemas.microsoft.com/office/drawing/2014/main" id="{9BD997F3-3D9A-1981-7207-80FE42BC355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21525" y="4167618"/>
            <a:ext cx="1268095" cy="1270000"/>
          </a:xfrm>
          <a:prstGeom prst="rect">
            <a:avLst/>
          </a:prstGeom>
        </p:spPr>
      </p:pic>
      <p:pic>
        <p:nvPicPr>
          <p:cNvPr id="20" name="Object 15">
            <a:extLst>
              <a:ext uri="{FF2B5EF4-FFF2-40B4-BE49-F238E27FC236}">
                <a16:creationId xmlns:a16="http://schemas.microsoft.com/office/drawing/2014/main" id="{58E258AD-442E-2B99-30DF-B4935D7A59A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8000" y="2781604"/>
            <a:ext cx="1264285" cy="127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A773260-BF19-35E4-BC31-0E78F55384CC}"/>
              </a:ext>
            </a:extLst>
          </p:cNvPr>
          <p:cNvSpPr txBox="1"/>
          <p:nvPr/>
        </p:nvSpPr>
        <p:spPr>
          <a:xfrm>
            <a:off x="7486650" y="1464997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</a:rPr>
              <a:t>회사경력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23978-FA6A-8E8D-FA38-8D2329CE0259}"/>
              </a:ext>
            </a:extLst>
          </p:cNvPr>
          <p:cNvSpPr txBox="1"/>
          <p:nvPr/>
        </p:nvSpPr>
        <p:spPr>
          <a:xfrm>
            <a:off x="7486650" y="285115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</a:rPr>
              <a:t>자기소개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42FA2D-67AA-2086-88B2-D2D5FEA229A4}"/>
              </a:ext>
            </a:extLst>
          </p:cNvPr>
          <p:cNvSpPr txBox="1"/>
          <p:nvPr/>
        </p:nvSpPr>
        <p:spPr>
          <a:xfrm>
            <a:off x="7455082" y="4237303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</a:rPr>
              <a:t>기술스택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293A44-7696-D973-75FF-707C82A40BE3}"/>
              </a:ext>
            </a:extLst>
          </p:cNvPr>
          <p:cNvSpPr txBox="1"/>
          <p:nvPr/>
        </p:nvSpPr>
        <p:spPr>
          <a:xfrm>
            <a:off x="7428231" y="5612401"/>
            <a:ext cx="3384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>
                <a:solidFill>
                  <a:schemeClr val="bg1"/>
                </a:solidFill>
              </a:rPr>
              <a:t>포트폴리오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>
            <a:grpSpLocks/>
          </p:cNvGrpSpPr>
          <p:nvPr/>
        </p:nvGrpSpPr>
        <p:grpSpPr>
          <a:xfrm>
            <a:off x="421680" y="786210"/>
            <a:ext cx="2987179" cy="9107719"/>
            <a:chOff x="476250" y="0"/>
            <a:chExt cx="3373755" cy="10286365"/>
          </a:xfrm>
        </p:grpSpPr>
        <p:pic>
          <p:nvPicPr>
            <p:cNvPr id="3" name="Picture " descr="C:/Users/zestbks/AppData/Roaming/PolarisOffice/ETemp/21912_22945640/fImage162872991491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50" y="0"/>
              <a:ext cx="3373755" cy="10286365"/>
            </a:xfrm>
            <a:prstGeom prst="rect">
              <a:avLst/>
            </a:prstGeom>
            <a:noFill/>
          </p:spPr>
        </p:pic>
      </p:grpSp>
      <p:grpSp>
        <p:nvGrpSpPr>
          <p:cNvPr id="1002" name="Group 5"/>
          <p:cNvGrpSpPr>
            <a:grpSpLocks/>
          </p:cNvGrpSpPr>
          <p:nvPr/>
        </p:nvGrpSpPr>
        <p:grpSpPr>
          <a:xfrm>
            <a:off x="4370289" y="5353281"/>
            <a:ext cx="13980087" cy="48353"/>
            <a:chOff x="4935855" y="5158105"/>
            <a:chExt cx="15789275" cy="54610"/>
          </a:xfrm>
        </p:grpSpPr>
        <p:pic>
          <p:nvPicPr>
            <p:cNvPr id="6" name="Picture " descr="C:/Users/zestbks/AppData/Roaming/PolarisOffice/ETemp/21912_22945640/fImage1539932995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35855" y="5158105"/>
              <a:ext cx="15789275" cy="54610"/>
            </a:xfrm>
            <a:prstGeom prst="rect">
              <a:avLst/>
            </a:prstGeom>
            <a:noFill/>
          </p:spPr>
        </p:pic>
      </p:grpSp>
      <p:pic>
        <p:nvPicPr>
          <p:cNvPr id="9" name="Picture " descr="C:/Users/zestbks/AppData/Roaming/PolarisOffice/ETemp/21912_22945640/fImage10999995194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4990" y="3793629"/>
            <a:ext cx="5961426" cy="2203979"/>
          </a:xfrm>
          <a:prstGeom prst="rect">
            <a:avLst/>
          </a:prstGeom>
          <a:noFill/>
        </p:spPr>
      </p:pic>
      <p:sp>
        <p:nvSpPr>
          <p:cNvPr id="1003" name="Rect 0"/>
          <p:cNvSpPr txBox="1">
            <a:spLocks/>
          </p:cNvSpPr>
          <p:nvPr/>
        </p:nvSpPr>
        <p:spPr>
          <a:xfrm>
            <a:off x="4694700" y="5747974"/>
            <a:ext cx="5300795" cy="316296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79276" tIns="41043" rIns="79276" bIns="41043" anchor="t">
            <a:spAutoFit/>
          </a:bodyPr>
          <a:lstStyle/>
          <a:p>
            <a:pPr defTabSz="809610" latinLnBrk="0"/>
            <a:r>
              <a:rPr sz="2479">
                <a:latin typeface="맑은 고딕" charset="0"/>
                <a:ea typeface="맑은 고딕" charset="0"/>
              </a:rPr>
              <a:t>변경식</a:t>
            </a:r>
            <a:endParaRPr lang="ko-KR" altLang="en-US" sz="2479">
              <a:latin typeface="맑은 고딕" charset="0"/>
              <a:ea typeface="맑은 고딕" charset="0"/>
            </a:endParaRPr>
          </a:p>
          <a:p>
            <a:pPr defTabSz="809610" latinLnBrk="0"/>
            <a:endParaRPr lang="ko-KR" altLang="en-US" sz="1594">
              <a:latin typeface="맑은 고딕" charset="0"/>
              <a:ea typeface="맑은 고딕" charset="0"/>
            </a:endParaRPr>
          </a:p>
          <a:p>
            <a:pPr defTabSz="809610" latinLnBrk="0"/>
            <a:endParaRPr lang="ko-KR" altLang="en-US" sz="1594">
              <a:latin typeface="맑은 고딕" charset="0"/>
              <a:ea typeface="맑은 고딕" charset="0"/>
            </a:endParaRPr>
          </a:p>
          <a:p>
            <a:pPr defTabSz="809610" latinLnBrk="0"/>
            <a:endParaRPr lang="ko-KR" altLang="en-US" sz="1594">
              <a:latin typeface="맑은 고딕" charset="0"/>
              <a:ea typeface="맑은 고딕" charset="0"/>
            </a:endParaRPr>
          </a:p>
          <a:p>
            <a:pPr defTabSz="809610" latinLnBrk="0"/>
            <a:endParaRPr lang="ko-KR" altLang="en-US" sz="1594">
              <a:latin typeface="맑은 고딕" charset="0"/>
              <a:ea typeface="맑은 고딕" charset="0"/>
            </a:endParaRPr>
          </a:p>
          <a:p>
            <a:pPr defTabSz="809610" latinLnBrk="0"/>
            <a:endParaRPr lang="ko-KR" altLang="en-US" sz="1594">
              <a:latin typeface="맑은 고딕" charset="0"/>
              <a:ea typeface="맑은 고딕" charset="0"/>
            </a:endParaRPr>
          </a:p>
          <a:p>
            <a:pPr defTabSz="809610" latinLnBrk="0"/>
            <a:endParaRPr lang="ko-KR" altLang="en-US" sz="1594">
              <a:latin typeface="맑은 고딕" charset="0"/>
              <a:ea typeface="맑은 고딕" charset="0"/>
            </a:endParaRPr>
          </a:p>
          <a:p>
            <a:pPr defTabSz="809610" latinLnBrk="0"/>
            <a:endParaRPr lang="ko-KR" altLang="en-US" sz="1594">
              <a:latin typeface="맑은 고딕" charset="0"/>
              <a:ea typeface="맑은 고딕" charset="0"/>
            </a:endParaRPr>
          </a:p>
          <a:p>
            <a:pPr defTabSz="809610" latinLnBrk="0"/>
            <a:endParaRPr lang="ko-KR" altLang="en-US" sz="1594">
              <a:latin typeface="맑은 고딕" charset="0"/>
              <a:ea typeface="맑은 고딕" charset="0"/>
            </a:endParaRPr>
          </a:p>
          <a:p>
            <a:pPr defTabSz="809610" latinLnBrk="0"/>
            <a:endParaRPr lang="ko-KR" altLang="en-US" sz="1594">
              <a:latin typeface="맑은 고딕" charset="0"/>
              <a:ea typeface="맑은 고딕" charset="0"/>
            </a:endParaRPr>
          </a:p>
          <a:p>
            <a:pPr defTabSz="809610" latinLnBrk="0"/>
            <a:endParaRPr lang="ko-KR" altLang="en-US" sz="1594">
              <a:latin typeface="맑은 고딕" charset="0"/>
              <a:ea typeface="맑은 고딕" charset="0"/>
            </a:endParaRPr>
          </a:p>
          <a:p>
            <a:pPr defTabSz="809610" latinLnBrk="0"/>
            <a:r>
              <a:rPr sz="1594">
                <a:latin typeface="맑은 고딕" charset="0"/>
                <a:ea typeface="맑은 고딕" charset="0"/>
              </a:rPr>
              <a:t>E : rudtlr4670@naver.com</a:t>
            </a:r>
            <a:endParaRPr lang="ko-KR" altLang="en-US" sz="1594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FA118AD-4372-205E-0CB0-D502FDAFC6C9}"/>
              </a:ext>
            </a:extLst>
          </p:cNvPr>
          <p:cNvSpPr/>
          <p:nvPr/>
        </p:nvSpPr>
        <p:spPr>
          <a:xfrm>
            <a:off x="4286250" y="293711"/>
            <a:ext cx="9067800" cy="106283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2"/>
          <p:cNvSpPr txBox="1"/>
          <p:nvPr/>
        </p:nvSpPr>
        <p:spPr>
          <a:xfrm>
            <a:off x="901700" y="552818"/>
            <a:ext cx="603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`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07776" y="4863807"/>
            <a:ext cx="3796029" cy="3973829"/>
          </a:xfrm>
          <a:custGeom>
            <a:avLst/>
            <a:gdLst/>
            <a:ahLst/>
            <a:cxnLst/>
            <a:rect l="l" t="t" r="r" b="b"/>
            <a:pathLst>
              <a:path w="3796030" h="3973829">
                <a:moveTo>
                  <a:pt x="3795928" y="0"/>
                </a:moveTo>
                <a:lnTo>
                  <a:pt x="0" y="0"/>
                </a:lnTo>
                <a:lnTo>
                  <a:pt x="0" y="3973283"/>
                </a:lnTo>
                <a:lnTo>
                  <a:pt x="3795928" y="3973283"/>
                </a:lnTo>
                <a:lnTo>
                  <a:pt x="37959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07776" y="4863807"/>
            <a:ext cx="3796029" cy="3973829"/>
          </a:xfrm>
          <a:custGeom>
            <a:avLst/>
            <a:gdLst/>
            <a:ahLst/>
            <a:cxnLst/>
            <a:rect l="l" t="t" r="r" b="b"/>
            <a:pathLst>
              <a:path w="3796030" h="3973829">
                <a:moveTo>
                  <a:pt x="0" y="0"/>
                </a:moveTo>
                <a:lnTo>
                  <a:pt x="3795928" y="0"/>
                </a:lnTo>
                <a:lnTo>
                  <a:pt x="3795928" y="3973283"/>
                </a:lnTo>
                <a:lnTo>
                  <a:pt x="0" y="397328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9303FC-1963-043F-F06B-269E73A61876}"/>
              </a:ext>
            </a:extLst>
          </p:cNvPr>
          <p:cNvSpPr txBox="1"/>
          <p:nvPr/>
        </p:nvSpPr>
        <p:spPr>
          <a:xfrm>
            <a:off x="5048250" y="409629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들어가기 앞서</a:t>
            </a:r>
            <a:r>
              <a:rPr lang="en-US" altLang="ko-KR" sz="4800" dirty="0"/>
              <a:t>.. </a:t>
            </a:r>
            <a:r>
              <a:rPr lang="ko-KR" altLang="en-US" sz="4800" dirty="0"/>
              <a:t>간단한 소개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012560-6B2A-FB06-D544-018A9ED3E8B8}"/>
              </a:ext>
            </a:extLst>
          </p:cNvPr>
          <p:cNvSpPr/>
          <p:nvPr/>
        </p:nvSpPr>
        <p:spPr>
          <a:xfrm>
            <a:off x="10687050" y="7567343"/>
            <a:ext cx="4953000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827705-64D4-AD59-4F76-941B20C1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3064"/>
            <a:ext cx="16192500" cy="74001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52818"/>
            <a:ext cx="603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`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24311" y="5516740"/>
            <a:ext cx="3796029" cy="3973829"/>
          </a:xfrm>
          <a:custGeom>
            <a:avLst/>
            <a:gdLst/>
            <a:ahLst/>
            <a:cxnLst/>
            <a:rect l="l" t="t" r="r" b="b"/>
            <a:pathLst>
              <a:path w="3796030" h="3973829">
                <a:moveTo>
                  <a:pt x="0" y="0"/>
                </a:moveTo>
                <a:lnTo>
                  <a:pt x="3795928" y="0"/>
                </a:lnTo>
                <a:lnTo>
                  <a:pt x="3795928" y="3973283"/>
                </a:lnTo>
                <a:lnTo>
                  <a:pt x="0" y="397328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45493" y="8675865"/>
            <a:ext cx="1738630" cy="697230"/>
          </a:xfrm>
          <a:custGeom>
            <a:avLst/>
            <a:gdLst/>
            <a:ahLst/>
            <a:cxnLst/>
            <a:rect l="l" t="t" r="r" b="b"/>
            <a:pathLst>
              <a:path w="1738629" h="697229">
                <a:moveTo>
                  <a:pt x="1738528" y="0"/>
                </a:moveTo>
                <a:lnTo>
                  <a:pt x="0" y="0"/>
                </a:lnTo>
                <a:lnTo>
                  <a:pt x="0" y="696683"/>
                </a:lnTo>
                <a:lnTo>
                  <a:pt x="1738528" y="696683"/>
                </a:lnTo>
                <a:lnTo>
                  <a:pt x="1738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45493" y="8675865"/>
            <a:ext cx="1738630" cy="697230"/>
          </a:xfrm>
          <a:custGeom>
            <a:avLst/>
            <a:gdLst/>
            <a:ahLst/>
            <a:cxnLst/>
            <a:rect l="l" t="t" r="r" b="b"/>
            <a:pathLst>
              <a:path w="1738629" h="697229">
                <a:moveTo>
                  <a:pt x="0" y="0"/>
                </a:moveTo>
                <a:lnTo>
                  <a:pt x="1738528" y="0"/>
                </a:lnTo>
                <a:lnTo>
                  <a:pt x="1738528" y="696683"/>
                </a:lnTo>
                <a:lnTo>
                  <a:pt x="0" y="696683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39D921-A4ED-505B-BDDC-1A256CEFE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5262"/>
            <a:ext cx="16192500" cy="78301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359365E-3612-96A1-0DE3-14E1FD4AAC2B}"/>
              </a:ext>
            </a:extLst>
          </p:cNvPr>
          <p:cNvSpPr/>
          <p:nvPr/>
        </p:nvSpPr>
        <p:spPr>
          <a:xfrm>
            <a:off x="10763250" y="7647165"/>
            <a:ext cx="4953000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02C6A22-3E89-3929-D057-9EEC0B1D5C1E}"/>
              </a:ext>
            </a:extLst>
          </p:cNvPr>
          <p:cNvSpPr/>
          <p:nvPr/>
        </p:nvSpPr>
        <p:spPr>
          <a:xfrm>
            <a:off x="3688437" y="237049"/>
            <a:ext cx="8944671" cy="10392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3"/>
          <p:cNvSpPr txBox="1"/>
          <p:nvPr/>
        </p:nvSpPr>
        <p:spPr>
          <a:xfrm>
            <a:off x="4895850" y="385652"/>
            <a:ext cx="701455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>
                <a:latin typeface="맑은 고딕"/>
                <a:cs typeface="맑은 고딕"/>
              </a:rPr>
              <a:t>1.Work</a:t>
            </a:r>
            <a:r>
              <a:rPr sz="4400" spc="-70" dirty="0">
                <a:latin typeface="맑은 고딕"/>
                <a:cs typeface="맑은 고딕"/>
              </a:rPr>
              <a:t> </a:t>
            </a:r>
            <a:r>
              <a:rPr sz="4400" dirty="0">
                <a:latin typeface="맑은 고딕"/>
                <a:cs typeface="맑은 고딕"/>
              </a:rPr>
              <a:t>Experience(경력)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52818"/>
            <a:ext cx="603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`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08511" y="5070322"/>
            <a:ext cx="3796029" cy="3973829"/>
          </a:xfrm>
          <a:custGeom>
            <a:avLst/>
            <a:gdLst/>
            <a:ahLst/>
            <a:cxnLst/>
            <a:rect l="l" t="t" r="r" b="b"/>
            <a:pathLst>
              <a:path w="3796030" h="3973829">
                <a:moveTo>
                  <a:pt x="0" y="0"/>
                </a:moveTo>
                <a:lnTo>
                  <a:pt x="3795928" y="0"/>
                </a:lnTo>
                <a:lnTo>
                  <a:pt x="3795928" y="3973271"/>
                </a:lnTo>
                <a:lnTo>
                  <a:pt x="0" y="397327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12650" y="7701000"/>
            <a:ext cx="3796029" cy="2980055"/>
          </a:xfrm>
          <a:custGeom>
            <a:avLst/>
            <a:gdLst/>
            <a:ahLst/>
            <a:cxnLst/>
            <a:rect l="l" t="t" r="r" b="b"/>
            <a:pathLst>
              <a:path w="3796030" h="2980054">
                <a:moveTo>
                  <a:pt x="0" y="0"/>
                </a:moveTo>
                <a:lnTo>
                  <a:pt x="3795941" y="0"/>
                </a:lnTo>
                <a:lnTo>
                  <a:pt x="3795941" y="297969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12650" y="7701000"/>
            <a:ext cx="0" cy="2980055"/>
          </a:xfrm>
          <a:custGeom>
            <a:avLst/>
            <a:gdLst/>
            <a:ahLst/>
            <a:cxnLst/>
            <a:rect l="l" t="t" r="r" b="b"/>
            <a:pathLst>
              <a:path h="2980054">
                <a:moveTo>
                  <a:pt x="0" y="2979699"/>
                </a:move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0BD26B-7406-DD84-86E4-C268FF28D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424"/>
            <a:ext cx="16192500" cy="71638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B3994CB-5BC0-0C2C-18EE-AD691527F97D}"/>
              </a:ext>
            </a:extLst>
          </p:cNvPr>
          <p:cNvSpPr/>
          <p:nvPr/>
        </p:nvSpPr>
        <p:spPr>
          <a:xfrm>
            <a:off x="5429249" y="237049"/>
            <a:ext cx="5349875" cy="10392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2"/>
          <p:cNvSpPr txBox="1"/>
          <p:nvPr/>
        </p:nvSpPr>
        <p:spPr>
          <a:xfrm>
            <a:off x="901700" y="552818"/>
            <a:ext cx="603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`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43650" y="387614"/>
            <a:ext cx="374238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4400" dirty="0">
                <a:latin typeface="맑은 고딕"/>
                <a:cs typeface="맑은 고딕"/>
              </a:rPr>
              <a:t>2.</a:t>
            </a:r>
            <a:r>
              <a:rPr sz="4400" dirty="0">
                <a:latin typeface="맑은 고딕"/>
                <a:cs typeface="맑은 고딕"/>
              </a:rPr>
              <a:t>c.v(</a:t>
            </a:r>
            <a:r>
              <a:rPr lang="ko-KR" altLang="en-US" sz="4400" dirty="0">
                <a:latin typeface="맑은 고딕"/>
                <a:cs typeface="맑은 고딕"/>
              </a:rPr>
              <a:t>자기</a:t>
            </a:r>
            <a:r>
              <a:rPr sz="4400" dirty="0" err="1">
                <a:latin typeface="맑은 고딕"/>
                <a:cs typeface="맑은 고딕"/>
              </a:rPr>
              <a:t>소개</a:t>
            </a:r>
            <a:r>
              <a:rPr sz="4400" dirty="0">
                <a:latin typeface="맑은 고딕"/>
                <a:cs typeface="맑은 고딕"/>
              </a:rPr>
              <a:t>)</a:t>
            </a:r>
          </a:p>
        </p:txBody>
      </p:sp>
      <p:sp>
        <p:nvSpPr>
          <p:cNvPr id="5" name="object 5"/>
          <p:cNvSpPr/>
          <p:nvPr/>
        </p:nvSpPr>
        <p:spPr>
          <a:xfrm>
            <a:off x="11877750" y="6025857"/>
            <a:ext cx="3796029" cy="3973829"/>
          </a:xfrm>
          <a:custGeom>
            <a:avLst/>
            <a:gdLst/>
            <a:ahLst/>
            <a:cxnLst/>
            <a:rect l="l" t="t" r="r" b="b"/>
            <a:pathLst>
              <a:path w="3796030" h="3973829">
                <a:moveTo>
                  <a:pt x="0" y="0"/>
                </a:moveTo>
                <a:lnTo>
                  <a:pt x="3795941" y="0"/>
                </a:lnTo>
                <a:lnTo>
                  <a:pt x="3795941" y="3973283"/>
                </a:lnTo>
                <a:lnTo>
                  <a:pt x="0" y="397328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5E9A09-7C72-B789-11AB-8B213EF87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210"/>
            <a:ext cx="16192500" cy="805827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45AF44-3266-E766-06C7-FD63423CC0D9}"/>
              </a:ext>
            </a:extLst>
          </p:cNvPr>
          <p:cNvSpPr/>
          <p:nvPr/>
        </p:nvSpPr>
        <p:spPr>
          <a:xfrm>
            <a:off x="10687050" y="7567343"/>
            <a:ext cx="4953000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52818"/>
            <a:ext cx="603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`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2943" y="5296877"/>
            <a:ext cx="3796029" cy="3973829"/>
          </a:xfrm>
          <a:custGeom>
            <a:avLst/>
            <a:gdLst/>
            <a:ahLst/>
            <a:cxnLst/>
            <a:rect l="l" t="t" r="r" b="b"/>
            <a:pathLst>
              <a:path w="3796030" h="3973829">
                <a:moveTo>
                  <a:pt x="3795928" y="0"/>
                </a:moveTo>
                <a:lnTo>
                  <a:pt x="0" y="0"/>
                </a:lnTo>
                <a:lnTo>
                  <a:pt x="0" y="3973271"/>
                </a:lnTo>
                <a:lnTo>
                  <a:pt x="3795928" y="3973271"/>
                </a:lnTo>
                <a:lnTo>
                  <a:pt x="37959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12943" y="5296877"/>
            <a:ext cx="3796029" cy="3973829"/>
          </a:xfrm>
          <a:custGeom>
            <a:avLst/>
            <a:gdLst/>
            <a:ahLst/>
            <a:cxnLst/>
            <a:rect l="l" t="t" r="r" b="b"/>
            <a:pathLst>
              <a:path w="3796030" h="3973829">
                <a:moveTo>
                  <a:pt x="0" y="0"/>
                </a:moveTo>
                <a:lnTo>
                  <a:pt x="3795928" y="0"/>
                </a:lnTo>
                <a:lnTo>
                  <a:pt x="3795928" y="3973271"/>
                </a:lnTo>
                <a:lnTo>
                  <a:pt x="0" y="397327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E0F423-D518-41BF-6441-739259920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152"/>
            <a:ext cx="16192500" cy="79063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4B26D5D-0317-66E5-90C3-7E61247D31F7}"/>
              </a:ext>
            </a:extLst>
          </p:cNvPr>
          <p:cNvSpPr/>
          <p:nvPr/>
        </p:nvSpPr>
        <p:spPr>
          <a:xfrm>
            <a:off x="10991850" y="7567343"/>
            <a:ext cx="4648200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0DA194-F0D4-92F4-C4B6-0A8292753980}"/>
              </a:ext>
            </a:extLst>
          </p:cNvPr>
          <p:cNvSpPr/>
          <p:nvPr/>
        </p:nvSpPr>
        <p:spPr>
          <a:xfrm>
            <a:off x="4972050" y="673445"/>
            <a:ext cx="5867400" cy="10392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2"/>
          <p:cNvSpPr txBox="1"/>
          <p:nvPr/>
        </p:nvSpPr>
        <p:spPr>
          <a:xfrm>
            <a:off x="901700" y="552818"/>
            <a:ext cx="603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`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05450" y="848084"/>
            <a:ext cx="607583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>
                <a:latin typeface="맑은 고딕"/>
                <a:cs typeface="맑은 고딕"/>
              </a:rPr>
              <a:t>3.Technology(기술)</a:t>
            </a:r>
            <a:endParaRPr sz="4400" dirty="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453071" y="4664938"/>
            <a:ext cx="2259330" cy="4559300"/>
          </a:xfrm>
          <a:custGeom>
            <a:avLst/>
            <a:gdLst/>
            <a:ahLst/>
            <a:cxnLst/>
            <a:rect l="l" t="t" r="r" b="b"/>
            <a:pathLst>
              <a:path w="2259330" h="4559300">
                <a:moveTo>
                  <a:pt x="0" y="0"/>
                </a:moveTo>
                <a:lnTo>
                  <a:pt x="2258783" y="0"/>
                </a:lnTo>
                <a:lnTo>
                  <a:pt x="2258783" y="4559300"/>
                </a:lnTo>
                <a:lnTo>
                  <a:pt x="0" y="4559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F2860E-C3F1-3E55-0024-95B86ED7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1350"/>
            <a:ext cx="16192500" cy="72313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52818"/>
            <a:ext cx="603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맑은 고딕"/>
                <a:cs typeface="맑은 고딕"/>
              </a:rPr>
              <a:t>`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28793" y="5600153"/>
            <a:ext cx="3796029" cy="3973829"/>
          </a:xfrm>
          <a:custGeom>
            <a:avLst/>
            <a:gdLst/>
            <a:ahLst/>
            <a:cxnLst/>
            <a:rect l="l" t="t" r="r" b="b"/>
            <a:pathLst>
              <a:path w="3796030" h="3973829">
                <a:moveTo>
                  <a:pt x="0" y="0"/>
                </a:moveTo>
                <a:lnTo>
                  <a:pt x="3795928" y="0"/>
                </a:lnTo>
                <a:lnTo>
                  <a:pt x="3795928" y="3973271"/>
                </a:lnTo>
                <a:lnTo>
                  <a:pt x="0" y="397327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9AE45-2424-15C5-FDC2-B5DF6E9C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7458"/>
            <a:ext cx="16192500" cy="81257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31ECECC-4C79-40F0-E5E8-3A45400953E7}"/>
              </a:ext>
            </a:extLst>
          </p:cNvPr>
          <p:cNvSpPr/>
          <p:nvPr/>
        </p:nvSpPr>
        <p:spPr>
          <a:xfrm>
            <a:off x="11982450" y="7567343"/>
            <a:ext cx="3657600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1182</TotalTime>
  <Words>247</Words>
  <Application>Microsoft Office PowerPoint</Application>
  <PresentationFormat>사용자 지정</PresentationFormat>
  <Paragraphs>89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Calibri</vt:lpstr>
      <vt:lpstr>Office Theme</vt:lpstr>
      <vt:lpstr>주)알터프로젝트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주)알터프로젝트</dc:title>
  <dc:creator>??寃?</dc:creator>
  <cp:lastModifiedBy>식 경</cp:lastModifiedBy>
  <cp:revision>12</cp:revision>
  <dcterms:created xsi:type="dcterms:W3CDTF">2023-11-14T06:45:00Z</dcterms:created>
  <dcterms:modified xsi:type="dcterms:W3CDTF">2023-11-16T04:17:03Z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2023-11-14T00:00:00Z</vt:filetime>
  </property>
  <property fmtid="{D5CDD505-2E9C-101B-9397-08002B2CF9AE}" pid="3" name="Creator">
    <vt:lpwstr>??寃?</vt:lpwstr>
  </property>
  <property fmtid="{D5CDD505-2E9C-101B-9397-08002B2CF9AE}" pid="4" name="LastSaved">
    <vt:filetime>2023-11-14T00:00:00Z</vt:filetime>
  </property>
</Properties>
</file>